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06" d="100"/>
          <a:sy n="106" d="100"/>
        </p:scale>
        <p:origin x="3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8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60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一張含有 文字 的圖片&#10;&#10;自動產生的描述">
            <a:extLst>
              <a:ext uri="{FF2B5EF4-FFF2-40B4-BE49-F238E27FC236}">
                <a16:creationId xmlns:a16="http://schemas.microsoft.com/office/drawing/2014/main" id="{9A7D3C2C-0ADA-9B4F-AAC2-B2AB75DD344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255"/>
            <a:ext cx="9144000" cy="514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17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5E5C9CA7-908E-B142-87E3-0989414ED97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255"/>
            <a:ext cx="9144000" cy="5140990"/>
          </a:xfrm>
          <a:prstGeom prst="rect">
            <a:avLst/>
          </a:prstGeom>
        </p:spPr>
      </p:pic>
      <p:sp>
        <p:nvSpPr>
          <p:cNvPr id="9" name="日期版面配置區 3">
            <a:extLst>
              <a:ext uri="{FF2B5EF4-FFF2-40B4-BE49-F238E27FC236}">
                <a16:creationId xmlns:a16="http://schemas.microsoft.com/office/drawing/2014/main" id="{CD307D1F-8916-F649-85CF-8B5E97763E80}"/>
              </a:ext>
            </a:extLst>
          </p:cNvPr>
          <p:cNvSpPr txBox="1">
            <a:spLocks/>
          </p:cNvSpPr>
          <p:nvPr userDrawn="1"/>
        </p:nvSpPr>
        <p:spPr>
          <a:xfrm>
            <a:off x="342900" y="4733812"/>
            <a:ext cx="2288788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" altLang="zh-TW" sz="1400" b="0" i="0" u="none" strike="noStrike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2022 VLSI-TSA and VLSI-DAT</a:t>
            </a:r>
            <a:endParaRPr kumimoji="1" lang="zh-TW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投影片編號版面配置區 5">
            <a:extLst>
              <a:ext uri="{FF2B5EF4-FFF2-40B4-BE49-F238E27FC236}">
                <a16:creationId xmlns:a16="http://schemas.microsoft.com/office/drawing/2014/main" id="{1C58A286-53C3-2E4D-A382-F76A6D96DBFB}"/>
              </a:ext>
            </a:extLst>
          </p:cNvPr>
          <p:cNvSpPr txBox="1">
            <a:spLocks/>
          </p:cNvSpPr>
          <p:nvPr userDrawn="1"/>
        </p:nvSpPr>
        <p:spPr>
          <a:xfrm>
            <a:off x="6610350" y="4733812"/>
            <a:ext cx="2057400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1C6A6A8-F942-BA4B-AE71-91B9516EA109}" type="slidenum">
              <a:rPr kumimoji="1" lang="zh-TW" altLang="en-US" sz="1200" smtClean="0">
                <a:solidFill>
                  <a:schemeClr val="bg2">
                    <a:lumMod val="75000"/>
                  </a:schemeClr>
                </a:solidFill>
              </a:rPr>
              <a:pPr algn="r"/>
              <a:t>‹#›</a:t>
            </a:fld>
            <a:endParaRPr kumimoji="1" lang="zh-TW" altLang="en-US" sz="12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13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6640E752-02AB-7E4D-993B-4C603CB9B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054" y="1529052"/>
            <a:ext cx="65532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GB" altLang="zh-TW" sz="4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Enter Presentation Title </a:t>
            </a:r>
            <a:br>
              <a:rPr lang="en-GB" altLang="zh-TW" sz="4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en-GB" altLang="zh-TW" sz="4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Space for Second Line</a:t>
            </a:r>
            <a:endParaRPr lang="en-US" altLang="zh-TW" sz="4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2A92EF84-783E-4246-B209-9D35C4462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054" y="3545177"/>
            <a:ext cx="6553200" cy="1150938"/>
          </a:xfrm>
          <a:prstGeom prst="rect">
            <a:avLst/>
          </a:prstGeo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zh-TW" sz="22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Speaker First and Last Name</a:t>
            </a:r>
          </a:p>
          <a:p>
            <a:pPr>
              <a:defRPr/>
            </a:pPr>
            <a:r>
              <a:rPr lang="en-GB" altLang="zh-TW" sz="22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Title</a:t>
            </a:r>
          </a:p>
          <a:p>
            <a:pPr>
              <a:defRPr/>
            </a:pPr>
            <a:r>
              <a:rPr lang="en-GB" altLang="zh-TW" sz="22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Affiliation</a:t>
            </a:r>
            <a:endParaRPr lang="en-US" altLang="zh-TW" sz="22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998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>
            <a:extLst>
              <a:ext uri="{FF2B5EF4-FFF2-40B4-BE49-F238E27FC236}">
                <a16:creationId xmlns:a16="http://schemas.microsoft.com/office/drawing/2014/main" id="{A90D81B1-CC30-D64B-A1A5-5216AEE78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5040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32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Page Setup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E2A3510B-89D5-2D45-9216-F7F46B97F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704137" cy="24479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Leave 1” or 2cm margin on all sides</a:t>
            </a:r>
          </a:p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All pages should be in horizontal (Landscape) format, not vertical</a:t>
            </a:r>
          </a:p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No logos are permitted except on the title page</a:t>
            </a: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88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F4CF0134-92AA-1949-B060-5DC91E9FD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653337" cy="3313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Use Arial Bold font</a:t>
            </a:r>
          </a:p>
          <a:p>
            <a:pPr lvl="1"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Some fonts project poorly 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Times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Bookman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Americana</a:t>
            </a:r>
          </a:p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Use as large a font as possible </a:t>
            </a:r>
          </a:p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Main text lines: 24 point</a:t>
            </a:r>
          </a:p>
          <a:p>
            <a:pPr lvl="1"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Secondary lines: 18 point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Smallest text lines: 14 point</a:t>
            </a:r>
          </a:p>
          <a:p>
            <a:pPr lvl="3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 Anything below 14 is too small (e.g. 14 point)</a:t>
            </a:r>
            <a:endParaRPr lang="en-US" altLang="zh-TW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 Box 15">
            <a:extLst>
              <a:ext uri="{FF2B5EF4-FFF2-40B4-BE49-F238E27FC236}">
                <a16:creationId xmlns:a16="http://schemas.microsoft.com/office/drawing/2014/main" id="{2B1F8C97-D82F-6643-A928-6B954AE64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5040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32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Fonts</a:t>
            </a:r>
          </a:p>
        </p:txBody>
      </p:sp>
    </p:spTree>
    <p:extLst>
      <p:ext uri="{BB962C8B-B14F-4D97-AF65-F5344CB8AC3E}">
        <p14:creationId xmlns:p14="http://schemas.microsoft.com/office/powerpoint/2010/main" val="1237226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47BD04A6-6A5D-3C4A-916F-B7DEA6FC8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67881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chemeClr val="accent2">
                    <a:lumMod val="50000"/>
                  </a:schemeClr>
                </a:solidFill>
              </a:rPr>
              <a:t>Saving Your File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D8E0116-2CCD-A047-83D1-4E349376B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632700" cy="23764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Save your file with the name pattern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SP_presenter_n.ppt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S: Session number (T1, T2, T3…),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P: Paper number, n: Version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Example: T11_Smith Wang_1.ppt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(the session and paper numbers can be found from the Program section of conference website)</a:t>
            </a:r>
            <a:endParaRPr lang="en-US" altLang="zh-TW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986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 bwMode="auto">
          <a:xfrm>
            <a:off x="468313" y="717911"/>
            <a:ext cx="8467725" cy="4113456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TW" sz="8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For </a:t>
            </a:r>
            <a:r>
              <a:rPr lang="en-US" altLang="zh-TW" sz="8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Domestic </a:t>
            </a:r>
            <a:r>
              <a:rPr lang="en-US" altLang="zh-TW" sz="8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Invited </a:t>
            </a:r>
            <a:r>
              <a:rPr lang="en-US" altLang="zh-TW" sz="8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Speakers: </a:t>
            </a:r>
            <a:endParaRPr lang="en-US" altLang="zh-TW" sz="8600" dirty="0" smtClean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lvl="1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55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If </a:t>
            </a:r>
            <a:r>
              <a:rPr lang="en-US" altLang="zh-TW" sz="5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you cannot provide your </a:t>
            </a:r>
            <a:r>
              <a:rPr lang="en-US" altLang="zh-TW" sz="5500" dirty="0">
                <a:solidFill>
                  <a:srgbClr val="FF0000"/>
                </a:solidFill>
                <a:cs typeface="Arial" panose="020B0604020202020204" pitchFamily="34" charset="0"/>
              </a:rPr>
              <a:t>presentation file </a:t>
            </a:r>
            <a:r>
              <a:rPr lang="en-US" altLang="zh-TW" sz="5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before </a:t>
            </a:r>
            <a:r>
              <a:rPr lang="en-US" altLang="zh-TW" sz="55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March 31</a:t>
            </a:r>
            <a:r>
              <a:rPr lang="en-US" altLang="zh-TW" sz="55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en-US" altLang="zh-TW" sz="55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2022, </a:t>
            </a:r>
            <a:r>
              <a:rPr lang="en-US" altLang="zh-TW" sz="5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please bring it using an USB memory and save it into a laptop computer in your session room 10 minutes prior to session staring or upload your presentation file in advance. </a:t>
            </a:r>
          </a:p>
          <a:p>
            <a:pPr lvl="1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5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Please also meet your session chair in your session room </a:t>
            </a:r>
            <a:r>
              <a:rPr lang="en-US" altLang="zh-TW" sz="55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before </a:t>
            </a:r>
            <a:r>
              <a:rPr lang="en-US" altLang="zh-TW" sz="5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your session staring. </a:t>
            </a:r>
            <a:endParaRPr lang="en-US" altLang="zh-TW" sz="5500" dirty="0" smtClean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lvl="1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5500" dirty="0">
                <a:solidFill>
                  <a:srgbClr val="595959"/>
                </a:solidFill>
              </a:rPr>
              <a:t>Please provide your </a:t>
            </a:r>
            <a:r>
              <a:rPr lang="en-US" altLang="zh-TW" sz="5500" dirty="0">
                <a:solidFill>
                  <a:srgbClr val="FF0000"/>
                </a:solidFill>
              </a:rPr>
              <a:t>pre-recorded presentation </a:t>
            </a:r>
            <a:r>
              <a:rPr lang="en-US" altLang="zh-TW" sz="5500" dirty="0">
                <a:solidFill>
                  <a:srgbClr val="595959"/>
                </a:solidFill>
              </a:rPr>
              <a:t>before </a:t>
            </a:r>
            <a:r>
              <a:rPr lang="en-US" altLang="zh-TW" sz="5500" dirty="0" smtClean="0">
                <a:solidFill>
                  <a:srgbClr val="595959"/>
                </a:solidFill>
              </a:rPr>
              <a:t>April 11</a:t>
            </a:r>
            <a:r>
              <a:rPr lang="en-US" altLang="zh-TW" sz="5500" dirty="0">
                <a:solidFill>
                  <a:srgbClr val="595959"/>
                </a:solidFill>
              </a:rPr>
              <a:t>, </a:t>
            </a:r>
            <a:r>
              <a:rPr lang="en-US" altLang="zh-TW" sz="5500" dirty="0" smtClean="0">
                <a:solidFill>
                  <a:srgbClr val="595959"/>
                </a:solidFill>
              </a:rPr>
              <a:t>2022.</a:t>
            </a:r>
          </a:p>
          <a:p>
            <a:pPr lvl="1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TW" sz="6400" dirty="0">
              <a:solidFill>
                <a:srgbClr val="595959"/>
              </a:solidFill>
            </a:endParaRPr>
          </a:p>
          <a:p>
            <a:pPr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TW" sz="8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For Overseas </a:t>
            </a:r>
            <a:r>
              <a:rPr lang="en-US" altLang="zh-TW" sz="8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Invited </a:t>
            </a:r>
            <a:r>
              <a:rPr lang="en-US" altLang="zh-TW" sz="8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Speakers: </a:t>
            </a:r>
            <a:endParaRPr lang="en-US" altLang="zh-TW" sz="8600" dirty="0" smtClean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lvl="1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55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Please provide </a:t>
            </a:r>
            <a:r>
              <a:rPr lang="en-US" altLang="zh-TW" sz="5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your </a:t>
            </a:r>
            <a:r>
              <a:rPr lang="en-US" altLang="zh-TW" sz="5500" dirty="0">
                <a:solidFill>
                  <a:srgbClr val="FF0000"/>
                </a:solidFill>
                <a:cs typeface="Arial" panose="020B0604020202020204" pitchFamily="34" charset="0"/>
              </a:rPr>
              <a:t>presentation file </a:t>
            </a:r>
            <a:r>
              <a:rPr lang="en-US" altLang="zh-TW" sz="5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before </a:t>
            </a:r>
            <a:r>
              <a:rPr lang="en-US" altLang="zh-TW" sz="55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March 31</a:t>
            </a:r>
            <a:r>
              <a:rPr lang="en-US" altLang="zh-TW" sz="5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en-US" altLang="zh-TW" sz="55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2022.</a:t>
            </a:r>
            <a:endParaRPr lang="en-US" altLang="zh-TW" sz="5500" dirty="0" smtClean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lvl="1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5500" dirty="0">
                <a:solidFill>
                  <a:srgbClr val="595959"/>
                </a:solidFill>
              </a:rPr>
              <a:t>Please provide your </a:t>
            </a:r>
            <a:r>
              <a:rPr lang="en-US" altLang="zh-TW" sz="5500" dirty="0">
                <a:solidFill>
                  <a:srgbClr val="FF0000"/>
                </a:solidFill>
              </a:rPr>
              <a:t>pre-recorded </a:t>
            </a:r>
            <a:r>
              <a:rPr lang="en-US" altLang="zh-TW" sz="5500" dirty="0" smtClean="0">
                <a:solidFill>
                  <a:srgbClr val="FF0000"/>
                </a:solidFill>
              </a:rPr>
              <a:t>presentation </a:t>
            </a:r>
            <a:r>
              <a:rPr lang="en-US" altLang="zh-TW" sz="5500" dirty="0" smtClean="0">
                <a:solidFill>
                  <a:srgbClr val="595959"/>
                </a:solidFill>
              </a:rPr>
              <a:t>before April 11</a:t>
            </a:r>
            <a:r>
              <a:rPr lang="en-US" altLang="zh-TW" sz="5500" dirty="0">
                <a:solidFill>
                  <a:srgbClr val="595959"/>
                </a:solidFill>
              </a:rPr>
              <a:t>, </a:t>
            </a:r>
            <a:r>
              <a:rPr lang="en-US" altLang="zh-TW" sz="5500" dirty="0" smtClean="0">
                <a:solidFill>
                  <a:srgbClr val="595959"/>
                </a:solidFill>
              </a:rPr>
              <a:t>2022</a:t>
            </a:r>
            <a:endParaRPr lang="en-US" altLang="zh-TW" sz="5500" dirty="0">
              <a:solidFill>
                <a:srgbClr val="595959"/>
              </a:solidFill>
            </a:endParaRPr>
          </a:p>
          <a:p>
            <a:pPr lvl="1"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TW" sz="6400" dirty="0">
              <a:solidFill>
                <a:srgbClr val="595959"/>
              </a:solidFill>
            </a:endParaRPr>
          </a:p>
          <a:p>
            <a:pPr lvl="1"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TW" sz="18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47BD04A6-6A5D-3C4A-916F-B7DEA6FC8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1648"/>
            <a:ext cx="67881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chemeClr val="accent2">
                    <a:lumMod val="50000"/>
                  </a:schemeClr>
                </a:solidFill>
              </a:rPr>
              <a:t>Presentation Information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203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261</Words>
  <Application>Microsoft Office PowerPoint</Application>
  <PresentationFormat>如螢幕大小 (16:9)</PresentationFormat>
  <Paragraphs>35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新細明體</vt:lpstr>
      <vt:lpstr>Arial</vt:lpstr>
      <vt:lpstr>Calibri</vt:lpstr>
      <vt:lpstr>Calibri Light</vt:lpstr>
      <vt:lpstr>Wingdings</vt:lpstr>
      <vt:lpstr>Office 佈景主題</vt:lpstr>
      <vt:lpstr>自訂設計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ablee</dc:creator>
  <cp:lastModifiedBy>江筱萍</cp:lastModifiedBy>
  <cp:revision>7</cp:revision>
  <dcterms:created xsi:type="dcterms:W3CDTF">2021-07-12T07:48:51Z</dcterms:created>
  <dcterms:modified xsi:type="dcterms:W3CDTF">2022-02-15T11:38:59Z</dcterms:modified>
</cp:coreProperties>
</file>